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1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3403-D220-485C-9CC8-1F161AA6FF1D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D70D3-8B05-474A-9083-CD4E82419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70D3-8B05-474A-9083-CD4E824193A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57A4DA-90BE-45B7-BDBE-C9F14A8EC285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B307E9-37EF-4D8B-8DC6-CDC5FE23A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Синтаксис и пунктуация.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2357430"/>
            <a:ext cx="3857652" cy="257176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Урок  русского языка.</a:t>
            </a:r>
          </a:p>
          <a:p>
            <a:pPr algn="ctr"/>
            <a:r>
              <a:rPr lang="ru-RU" dirty="0" smtClean="0"/>
              <a:t>7 класс.</a:t>
            </a:r>
          </a:p>
          <a:p>
            <a:pPr algn="ctr"/>
            <a:r>
              <a:rPr lang="ru-RU" dirty="0" smtClean="0"/>
              <a:t>Учитель русского языка и </a:t>
            </a:r>
            <a:r>
              <a:rPr lang="ru-RU" dirty="0" smtClean="0"/>
              <a:t>литературы,  домашнего обучения</a:t>
            </a:r>
          </a:p>
          <a:p>
            <a:pPr algn="ctr"/>
            <a:r>
              <a:rPr lang="ru-RU" dirty="0" smtClean="0"/>
              <a:t>Деева Людмила Викторовна</a:t>
            </a:r>
          </a:p>
          <a:p>
            <a:pPr algn="ctr"/>
            <a:r>
              <a:rPr lang="ru-RU" dirty="0" smtClean="0"/>
              <a:t>СКО школа-интернат 8 вида</a:t>
            </a:r>
            <a:r>
              <a:rPr lang="ru-RU" smtClean="0"/>
              <a:t>, г. </a:t>
            </a:r>
            <a:r>
              <a:rPr lang="ru-RU" dirty="0" smtClean="0"/>
              <a:t>Миасс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Что мы знаем о предложении.</a:t>
            </a:r>
          </a:p>
          <a:p>
            <a:pPr marL="889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Любые предложения характеризуются: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по цели высказывания;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по эмоциональной окраске;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по числу грамматических основ.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Простое предложение характеризуется: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по строению грамматической основы;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по наличию второстепенных членов предложения;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по осложненности (например, однородными членами           предложения, обращениями и др.)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Сложные предложения различаются по способу и        средствам связи.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Прокомментируйте памятку о синтаксическом разборе предложения.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3200" dirty="0" smtClean="0">
                <a:latin typeface="Comic Sans MS" pitchFamily="66" charset="0"/>
              </a:rPr>
              <a:t>Синтаксический разбор предложения.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 Древней Руси текст записывали без деления его на абзацы и предложения, без знаков препинания.</a:t>
            </a:r>
          </a:p>
          <a:p>
            <a:pPr algn="ctr"/>
            <a:endParaRPr lang="ru-RU" sz="3200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Comic Sans MS" pitchFamily="66" charset="0"/>
            </a:endParaRPr>
          </a:p>
          <a:p>
            <a:pPr algn="ctr"/>
            <a:r>
              <a:rPr lang="ru-RU" sz="2000" dirty="0" smtClean="0">
                <a:latin typeface="Comic Sans MS" pitchFamily="66" charset="0"/>
              </a:rPr>
              <a:t>Повторяем трудные случаи пунктуации простого предложения.</a:t>
            </a:r>
          </a:p>
          <a:p>
            <a:pPr algn="ctr"/>
            <a:endParaRPr lang="ru-RU" sz="2000" dirty="0">
              <a:latin typeface="Comic Sans MS" pitchFamily="66" charset="0"/>
            </a:endParaRPr>
          </a:p>
          <a:p>
            <a:pPr algn="ctr"/>
            <a:r>
              <a:rPr lang="ru-RU" sz="2000" dirty="0" smtClean="0">
                <a:latin typeface="Comic Sans MS" pitchFamily="66" charset="0"/>
              </a:rPr>
              <a:t>Алфавит знаков препинания.</a:t>
            </a:r>
          </a:p>
          <a:p>
            <a:pPr algn="ctr"/>
            <a:endParaRPr lang="ru-RU" sz="2400" dirty="0"/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Точка (.)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Двоеточие (:)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Многоточие (…)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Точка с запятой (;)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Запятая (,)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Запятые (,,)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Кавычки: а)„лапки” („”)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б) «ёлочки» («»)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Вопросительный знак (?)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Восклицательный знак (!)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Тире (-)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Двойное тире (--)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Дробная черта (/)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Скобка 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Скобки ()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Сноска (*)</a:t>
            </a:r>
          </a:p>
          <a:p>
            <a:pPr marL="530225" indent="-354013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Абзац 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89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Рассмотрите синтаксический строй текста, какова его особенность? Расставьте недостающие знаки препинания.</a:t>
            </a:r>
          </a:p>
          <a:p>
            <a:pPr marL="889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1 вариант.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Повесть возникла в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XV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веке на основе устной легенды сложившейся не позднее середины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XV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века и отразившей народные поэтические мотивы борьбы со змеем и отгадывания загадок вещей девой. Окончательная литературная обработка повести характеризующаяся народной направленностью относится примерно к середине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XVI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века. В отличие от большинства агиографических произведений написанных риторическим стилем данное произведение обнаруживает тяготение к безыскусной форме изложения подсказанной характером устной легенды.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marL="8890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2 вариант.</a:t>
            </a:r>
            <a:endParaRPr lang="ru-RU" sz="2400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889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789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В повести все свойственно действительности и злое и доброе и тягостное и благостное. Только жизнь здесь изображается необычно. Историческая легенда и волшебная сказка сплавлены неразделимо в нечто целое. В самую тяжкую годину вместе с мужеством отвагой и яростью живут жалость милосердие любовь. В этом проявляется красота и величие народной души.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aramond" pitchFamily="18" charset="0"/>
                <a:cs typeface="Arial" pitchFamily="34" charset="0"/>
              </a:rPr>
              <a:t> </a:t>
            </a: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Домашнее задание. </a:t>
            </a:r>
          </a:p>
          <a:p>
            <a:pPr marL="8890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Прочитайте отрывок. Какова его основная мысль?    Спишите, расставляя недостающие знаки препинания.           	Закончите текст своим любимым стихотворением.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17621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Моя мама была учительницей русского языка. Это был важный, самый важный школьный предмет. Необходимо отлично знать родной язык, особенно такой богатый, прекрасный, разнообразный, как русский, - говорила мама. – Кто плохо знает свой язык, тот не оценит красоты родной речи, не задумается над книгой, не заслушается песней, не запомнит стихов… Как хороши русские стихи! Вот, например…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aramond" pitchFamily="18" charset="0"/>
                <a:cs typeface="Arial" pitchFamily="34" charset="0"/>
              </a:rPr>
              <a:t> </a:t>
            </a: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 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Цели урока: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       </a:t>
            </a:r>
            <a:r>
              <a:rPr lang="ru-RU" sz="2800" dirty="0" smtClean="0">
                <a:latin typeface="Comic Sans MS" pitchFamily="66" charset="0"/>
              </a:rPr>
              <a:t>1. </a:t>
            </a:r>
            <a:r>
              <a:rPr lang="ru-RU" sz="2900" dirty="0" smtClean="0">
                <a:latin typeface="Comic Sans MS" pitchFamily="66" charset="0"/>
              </a:rPr>
              <a:t>Повторить, обобщить и систематизировать опорные сведения по данной теме.</a:t>
            </a: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        2. </a:t>
            </a:r>
            <a:r>
              <a:rPr lang="ru-RU" sz="2900" dirty="0" smtClean="0">
                <a:latin typeface="Comic Sans MS" pitchFamily="66" charset="0"/>
              </a:rPr>
              <a:t>Актуализировать  ранее изученный материал, обеспечить мотивацию учебной деятельности по теме «Синтаксис и пунктуация» средствами практических заданий.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</a:t>
            </a:r>
            <a:r>
              <a:rPr lang="ru-RU" sz="2800" dirty="0" smtClean="0">
                <a:latin typeface="Comic Sans MS" pitchFamily="66" charset="0"/>
              </a:rPr>
              <a:t>    3. </a:t>
            </a:r>
            <a:r>
              <a:rPr lang="ru-RU" sz="2900" dirty="0" smtClean="0">
                <a:latin typeface="Comic Sans MS" pitchFamily="66" charset="0"/>
              </a:rPr>
              <a:t>Развивать мышление, память и умение работать в парах в диалогическом режиме.</a:t>
            </a:r>
            <a:endParaRPr lang="ru-RU" sz="2900" dirty="0">
              <a:latin typeface="Comic Sans MS" pitchFamily="66" charset="0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428596" y="928670"/>
            <a:ext cx="8286808" cy="40005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Единственное благо – это знание,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единственное зло – невежество.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28737"/>
            <a:ext cx="878684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Диоген.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Назовите тему урока, ответив письменно на вопросы одни словом и записав слова столбиком.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62224"/>
          <a:ext cx="7929618" cy="6066602"/>
        </p:xfrm>
        <a:graphic>
          <a:graphicData uri="http://schemas.openxmlformats.org/drawingml/2006/table">
            <a:tbl>
              <a:tblPr/>
              <a:tblGrid>
                <a:gridCol w="3964395"/>
                <a:gridCol w="3965223"/>
              </a:tblGrid>
              <a:tr h="488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Учиться с интересом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Это словосочетание или предложение?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Интонация – душа звучащей речи.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Выпишите подлежащее.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871">
                <a:tc>
                  <a:txBody>
                    <a:bodyPr/>
                    <a:lstStyle/>
                    <a:p>
                      <a:pPr marR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Знаки препинания выделяют мысль,  дают фразе легкость и правильное звучание.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Какое это предложение по эмоциональной окраске?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Астериск _ знак препинания в виде звездочки, применяемый для обозначения ссылок (сносок).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Какой знак препинания пропущен?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Алфавит знаков препинания заканчивается абзацем.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Выпишите дополнение , выраженное существительным в 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ТВ.п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М.Горький писал:  Родной язык надо любить, как мать, как музыку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Какой знак препинания пропущен?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В языке одухотворяется весь народ.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Каким членом предложения является слово «одухотворяется»?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062">
                <a:tc>
                  <a:txBody>
                    <a:bodyPr/>
                    <a:lstStyle/>
                    <a:p>
                      <a:pPr marR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Для усиления выразительности речи в художественном тексте часто используется инверсия.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Выпишите подлежащие.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49">
                <a:tc>
                  <a:txBody>
                    <a:bodyPr/>
                    <a:lstStyle/>
                    <a:p>
                      <a:pPr marR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Наш язык, безусловно, − это наш свет, наша любовь и гордость.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Чем присоединяется последний член предложения?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3929058" y="214290"/>
            <a:ext cx="2952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3929058" y="1000108"/>
            <a:ext cx="295275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И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3929058" y="1857364"/>
            <a:ext cx="2952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Н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3929058" y="2571744"/>
            <a:ext cx="2571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Т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3857620" y="3286124"/>
            <a:ext cx="2762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А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857620" y="4000504"/>
            <a:ext cx="2571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К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3857620" y="4643446"/>
            <a:ext cx="2762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45" name="WordArt 1"/>
          <p:cNvSpPr>
            <a:spLocks noChangeArrowheads="1" noChangeShapeType="1" noTextEdit="1"/>
          </p:cNvSpPr>
          <p:nvPr/>
        </p:nvSpPr>
        <p:spPr bwMode="auto">
          <a:xfrm>
            <a:off x="3857620" y="6000768"/>
            <a:ext cx="2762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143372" y="15716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нтонация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143372" y="235743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евосклицательное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071934" y="30718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ире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071934" y="37861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бзац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000496" y="450057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авычки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4071934" y="51435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казуемое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071934" y="578645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нверсия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071934" y="635795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оюз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43372" y="428604"/>
            <a:ext cx="19901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ловосочетание</a:t>
            </a:r>
            <a:endParaRPr lang="ru-RU" dirty="0"/>
          </a:p>
        </p:txBody>
      </p:sp>
      <p:sp>
        <p:nvSpPr>
          <p:cNvPr id="23" name="Рамка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3857620" y="5286388"/>
            <a:ext cx="295275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И</a:t>
            </a:r>
            <a:endParaRPr lang="ru-RU" sz="2800" i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Тема урока: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Синтаксис и пунктуация.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39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Что изучает синтаксис?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marL="265113" indent="-265113" algn="ctr"/>
            <a:r>
              <a:rPr lang="ru-RU" sz="2400" dirty="0" smtClean="0"/>
              <a:t>   </a:t>
            </a:r>
            <a:r>
              <a:rPr lang="ru-RU" sz="2400" dirty="0" smtClean="0">
                <a:latin typeface="Comic Sans MS" pitchFamily="66" charset="0"/>
              </a:rPr>
              <a:t>Словосочетание – это сочетание двух или более знаменательных слов, связанных по смыслу и грамматически на основе подчинительной связи.  </a:t>
            </a:r>
          </a:p>
          <a:p>
            <a:pPr marL="265113" indent="-265113" algn="ctr"/>
            <a:endParaRPr lang="ru-RU" sz="2400" dirty="0" smtClean="0">
              <a:latin typeface="Comic Sans MS" pitchFamily="66" charset="0"/>
            </a:endParaRPr>
          </a:p>
          <a:p>
            <a:pPr marL="265113" indent="-265113" algn="ctr"/>
            <a:r>
              <a:rPr lang="ru-RU" sz="2400" dirty="0" smtClean="0">
                <a:latin typeface="Comic Sans MS" pitchFamily="66" charset="0"/>
              </a:rPr>
              <a:t>   Предложение – это основная синтаксическая единица, которая  имеет грамматическую основу, обладает смысловой и интонационной законченностью.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dirty="0" smtClean="0">
                <a:latin typeface="Comic Sans MS" pitchFamily="66" charset="0"/>
              </a:rPr>
              <a:t>Выпишите словосочетание из следующего предложения, определите, что их объединяет?</a:t>
            </a:r>
          </a:p>
          <a:p>
            <a:pPr algn="ctr"/>
            <a:endParaRPr lang="ru-RU" sz="3600" dirty="0"/>
          </a:p>
          <a:p>
            <a:pPr algn="ctr"/>
            <a:endParaRPr lang="ru-RU" sz="36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" y="2786058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684108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Наш язык – это важнейшая часть нашего поведения в жизни.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Выборочный диктант.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 smtClean="0">
                <a:latin typeface="Comic Sans MS" pitchFamily="66" charset="0"/>
                <a:cs typeface="Times New Roman" pitchFamily="18" charset="0"/>
              </a:rPr>
              <a:t>Выпишите глагольные словосочетания.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i="0" u="none" strike="noStrike" cap="none" normalizeH="0" baseline="0" dirty="0">
              <a:ln>
                <a:noFill/>
              </a:ln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Пишу под диктовку; думаю и рассуждаю; вижу пунктограмму; вспоминаю правила; проговариваю вслух; отвлекает друг; помогаю ему; легко и понятно; благодарит меня; справились с заданием.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725</Words>
  <Application>Microsoft Office PowerPoint</Application>
  <PresentationFormat>Экран (4:3)</PresentationFormat>
  <Paragraphs>161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Синтаксис и пунктуация.</vt:lpstr>
      <vt:lpstr>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и пунктуация.</dc:title>
  <dc:creator>1</dc:creator>
  <cp:lastModifiedBy>Людль</cp:lastModifiedBy>
  <cp:revision>23</cp:revision>
  <dcterms:created xsi:type="dcterms:W3CDTF">2009-01-12T13:23:08Z</dcterms:created>
  <dcterms:modified xsi:type="dcterms:W3CDTF">2023-02-09T08:09:00Z</dcterms:modified>
</cp:coreProperties>
</file>